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2" r:id="rId5"/>
    <p:sldId id="285" r:id="rId6"/>
    <p:sldId id="264" r:id="rId7"/>
    <p:sldId id="282" r:id="rId8"/>
    <p:sldId id="284" r:id="rId9"/>
    <p:sldId id="283" r:id="rId10"/>
    <p:sldId id="269" r:id="rId11"/>
    <p:sldId id="265" r:id="rId12"/>
    <p:sldId id="266" r:id="rId13"/>
    <p:sldId id="267" r:id="rId14"/>
    <p:sldId id="268" r:id="rId15"/>
    <p:sldId id="286" r:id="rId16"/>
    <p:sldId id="270" r:id="rId17"/>
    <p:sldId id="271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>
        <p:scale>
          <a:sx n="72" d="100"/>
          <a:sy n="72" d="100"/>
        </p:scale>
        <p:origin x="-9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C7BF-752A-4C0F-9814-059517A756D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923A-301A-4CFE-BB6E-2282774A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4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923A-301A-4CFE-BB6E-2282774A7E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4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5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7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9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F642-C177-4C8E-945C-F46D61316441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A54-4402-4BDD-B1D8-0DD502CB9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1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24745"/>
            <a:ext cx="6390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 воспитателя </a:t>
            </a: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Собенникова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Алёна Николаевна</a:t>
            </a: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 №3 «Солнышко»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73448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результаты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Педагогической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8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AutoShape 2" descr="IMG_1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IMG_1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E:\фильмы\IMG_1503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286262" cy="5857916"/>
          </a:xfrm>
          <a:prstGeom prst="rect">
            <a:avLst/>
          </a:prstGeom>
          <a:noFill/>
        </p:spPr>
      </p:pic>
      <p:pic>
        <p:nvPicPr>
          <p:cNvPr id="22534" name="Picture 6" descr="E:\фильмы\IMG_1504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0042"/>
            <a:ext cx="428624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0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 descr="E:\фильмы\IMG_1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500594" cy="6215106"/>
          </a:xfrm>
          <a:prstGeom prst="rect">
            <a:avLst/>
          </a:prstGeom>
          <a:noFill/>
        </p:spPr>
      </p:pic>
      <p:pic>
        <p:nvPicPr>
          <p:cNvPr id="21506" name="Picture 2" descr="E:\фильмы\IMG_15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5" y="214290"/>
            <a:ext cx="414340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5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" name="Picture 1" descr="E:\фильмы\IMG_15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572032" cy="6429420"/>
          </a:xfrm>
          <a:prstGeom prst="rect">
            <a:avLst/>
          </a:prstGeom>
          <a:noFill/>
        </p:spPr>
      </p:pic>
      <p:pic>
        <p:nvPicPr>
          <p:cNvPr id="20482" name="Picture 2" descr="E:\фильмы\IMG_1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143372" cy="657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7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 descr="E:\фильмы\IMG_1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5143500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0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фильмы\IMG_1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" y="51696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46591"/>
              </p:ext>
            </p:extLst>
          </p:nvPr>
        </p:nvGraphicFramePr>
        <p:xfrm>
          <a:off x="323528" y="722312"/>
          <a:ext cx="8640959" cy="614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649"/>
                <a:gridCol w="3485429"/>
                <a:gridCol w="3775881"/>
              </a:tblGrid>
              <a:tr h="8591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публикации (ссылки на сайты)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публикаций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0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Инфоурок.ру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тематического развлечения по экологии в 1 младшей группе «Прогулка по лесной полянке»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0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https://nsportal.ru/detskiy-sad/matematika/2016/06/13/otkrytaya-nod-dlya-sredney-gruppy-dou-na-temu-puteshestvie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развлечения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73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https://nsportal.ru/detskiy-sad/razvitie-rechi/2016/12/24/nepreryvnaya-obrazovatelnaya-deyatelnost-po-rechevomu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«В гостях у сказки «Три медведя»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30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https://nsportal.ru/detskiy-sad/okruzhayushchiy-mir/2016/12/24/konspekt-nod-na-temu-luchiki-zdorovya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в подготовительной группе «Спасаем планету Земля»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285728"/>
            <a:ext cx="824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публикациях методических разработок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 descr="E:\фильмы\IMG_15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5143500" cy="6858000"/>
          </a:xfrm>
          <a:prstGeom prst="rect">
            <a:avLst/>
          </a:prstGeom>
          <a:noFill/>
        </p:spPr>
      </p:pic>
      <p:pic>
        <p:nvPicPr>
          <p:cNvPr id="16386" name="Picture 2" descr="E:\фильмы\IMG_15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9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E:\фильмы\IMG_15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3929090" cy="6143668"/>
          </a:xfrm>
          <a:prstGeom prst="rect">
            <a:avLst/>
          </a:prstGeom>
          <a:noFill/>
        </p:spPr>
      </p:pic>
      <p:pic>
        <p:nvPicPr>
          <p:cNvPr id="9218" name="Picture 2" descr="E:\фильмы\IMG_15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4643434" cy="619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8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73050"/>
            <a:ext cx="4324881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496944" cy="31058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воспитателя очень непрост, Игры, занятия, творческий рост!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ни о чем не жалею, друзья, Детям я сердце свое отдала!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19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r>
              <a:rPr lang="ru-RU" dirty="0" smtClean="0"/>
              <a:t>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48681"/>
            <a:ext cx="78488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сведения: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Собенникова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Алёна Николаевна          </a:t>
            </a:r>
          </a:p>
          <a:p>
            <a:pPr algn="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 –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</a:t>
            </a:r>
          </a:p>
          <a:p>
            <a:pPr algn="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</a:t>
            </a:r>
          </a:p>
          <a:p>
            <a:pPr algn="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  <a:p>
            <a:pPr algn="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  <a:p>
            <a:r>
              <a:rPr lang="ru-RU" sz="4400" dirty="0" smtClean="0"/>
              <a:t> 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79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http://900igr.net/up/datai/253496/0001-001-.jpg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620688"/>
            <a:ext cx="51125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едагогическое кредо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видеть в каждом ребенке личность, развивать то ценное, что заложено природой</a:t>
            </a:r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7803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образовании</a:t>
            </a:r>
          </a:p>
        </p:txBody>
      </p:sp>
      <p:pic>
        <p:nvPicPr>
          <p:cNvPr id="1026" name="Picture 2" descr="E:\фото с айфона 7\IMG_14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30310" y="-8286832"/>
            <a:ext cx="4932717" cy="3699538"/>
          </a:xfrm>
          <a:prstGeom prst="rect">
            <a:avLst/>
          </a:prstGeom>
          <a:noFill/>
        </p:spPr>
      </p:pic>
      <p:pic>
        <p:nvPicPr>
          <p:cNvPr id="9" name="Picture 3" descr="E:\фото с айфона 7\IMG_1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72" y="-8215394"/>
            <a:ext cx="4837467" cy="362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фильмы\IMG_1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" y="-198467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1" y="37110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IMG_1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ownloads\IMG_1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IMG_1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172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katen</dc:creator>
  <cp:lastModifiedBy>solni</cp:lastModifiedBy>
  <cp:revision>44</cp:revision>
  <dcterms:created xsi:type="dcterms:W3CDTF">2018-02-19T19:01:47Z</dcterms:created>
  <dcterms:modified xsi:type="dcterms:W3CDTF">2023-02-14T08:24:15Z</dcterms:modified>
</cp:coreProperties>
</file>