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2" r:id="rId5"/>
    <p:sldId id="285" r:id="rId6"/>
    <p:sldId id="264" r:id="rId7"/>
    <p:sldId id="282" r:id="rId8"/>
    <p:sldId id="284" r:id="rId9"/>
    <p:sldId id="283" r:id="rId10"/>
    <p:sldId id="269" r:id="rId11"/>
    <p:sldId id="265" r:id="rId12"/>
    <p:sldId id="266" r:id="rId13"/>
    <p:sldId id="267" r:id="rId14"/>
    <p:sldId id="268" r:id="rId15"/>
    <p:sldId id="286" r:id="rId16"/>
    <p:sldId id="270" r:id="rId17"/>
    <p:sldId id="271" r:id="rId18"/>
    <p:sldId id="276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18" autoAdjust="0"/>
    <p:restoredTop sz="94660"/>
  </p:normalViewPr>
  <p:slideViewPr>
    <p:cSldViewPr>
      <p:cViewPr>
        <p:scale>
          <a:sx n="72" d="100"/>
          <a:sy n="72" d="100"/>
        </p:scale>
        <p:origin x="-964" y="2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4C7BF-752A-4C0F-9814-059517A756D3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B1923A-301A-4CFE-BB6E-2282774A7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945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1923A-301A-4CFE-BB6E-2282774A7EF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547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F642-C177-4C8E-945C-F46D61316441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ABA54-4402-4BDD-B1D8-0DD502CB9C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32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F642-C177-4C8E-945C-F46D61316441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ABA54-4402-4BDD-B1D8-0DD502CB9C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082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F642-C177-4C8E-945C-F46D61316441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ABA54-4402-4BDD-B1D8-0DD502CB9C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178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F642-C177-4C8E-945C-F46D61316441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ABA54-4402-4BDD-B1D8-0DD502CB9C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17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F642-C177-4C8E-945C-F46D61316441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ABA54-4402-4BDD-B1D8-0DD502CB9C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566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F642-C177-4C8E-945C-F46D61316441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ABA54-4402-4BDD-B1D8-0DD502CB9C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155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F642-C177-4C8E-945C-F46D61316441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ABA54-4402-4BDD-B1D8-0DD502CB9C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875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F642-C177-4C8E-945C-F46D61316441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ABA54-4402-4BDD-B1D8-0DD502CB9C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066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F642-C177-4C8E-945C-F46D61316441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ABA54-4402-4BDD-B1D8-0DD502CB9C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190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F642-C177-4C8E-945C-F46D61316441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ABA54-4402-4BDD-B1D8-0DD502CB9C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146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F642-C177-4C8E-945C-F46D61316441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ABA54-4402-4BDD-B1D8-0DD502CB9C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664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EF642-C177-4C8E-945C-F46D61316441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ABA54-4402-4BDD-B1D8-0DD502CB9C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955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401" y="-19050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124745"/>
            <a:ext cx="639045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Портфолио воспитателя </a:t>
            </a:r>
          </a:p>
          <a:p>
            <a:pPr algn="ctr"/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Собенникова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Алёна Николаевна</a:t>
            </a:r>
          </a:p>
          <a:p>
            <a:pPr algn="ctr"/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«Детский сад  №3 «Солнышко»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65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1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476672"/>
            <a:ext cx="734481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Достижения</a:t>
            </a:r>
          </a:p>
          <a:p>
            <a:pPr algn="ctr"/>
            <a:r>
              <a:rPr lang="ru-RU" sz="54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и результаты </a:t>
            </a:r>
          </a:p>
          <a:p>
            <a:pPr algn="ctr"/>
            <a:r>
              <a:rPr lang="ru-RU" sz="54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Педагогической</a:t>
            </a:r>
          </a:p>
          <a:p>
            <a:pPr algn="ctr"/>
            <a:r>
              <a:rPr lang="ru-RU" sz="54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деятельности</a:t>
            </a:r>
            <a:endParaRPr lang="ru-RU" sz="54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986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1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0" name="AutoShape 2" descr="IMG_150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IMG_150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3" name="Picture 5" descr="E:\фильмы\IMG_1503 (1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428604"/>
            <a:ext cx="4286262" cy="5857916"/>
          </a:xfrm>
          <a:prstGeom prst="rect">
            <a:avLst/>
          </a:prstGeom>
          <a:noFill/>
        </p:spPr>
      </p:pic>
      <p:pic>
        <p:nvPicPr>
          <p:cNvPr id="22534" name="Picture 6" descr="E:\фильмы\IMG_1504 (1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500042"/>
            <a:ext cx="4286248" cy="57864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002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5" name="Picture 1" descr="E:\фильмы\IMG_150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214290"/>
            <a:ext cx="4500594" cy="6215106"/>
          </a:xfrm>
          <a:prstGeom prst="rect">
            <a:avLst/>
          </a:prstGeom>
          <a:noFill/>
        </p:spPr>
      </p:pic>
      <p:pic>
        <p:nvPicPr>
          <p:cNvPr id="21506" name="Picture 2" descr="E:\фильмы\IMG_150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5" y="214290"/>
            <a:ext cx="4143404" cy="62151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752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1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1" name="Picture 1" descr="E:\фильмы\IMG_15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285728"/>
            <a:ext cx="4572032" cy="6429420"/>
          </a:xfrm>
          <a:prstGeom prst="rect">
            <a:avLst/>
          </a:prstGeom>
          <a:noFill/>
        </p:spPr>
      </p:pic>
      <p:pic>
        <p:nvPicPr>
          <p:cNvPr id="20482" name="Picture 2" descr="E:\фильмы\IMG_150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142852"/>
            <a:ext cx="4143372" cy="6572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079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1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7" name="Picture 1" descr="E:\фильмы\IMG_150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3306" y="214290"/>
            <a:ext cx="5143500" cy="63579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406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E:\фильмы\IMG_15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9" y="51696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346591"/>
              </p:ext>
            </p:extLst>
          </p:nvPr>
        </p:nvGraphicFramePr>
        <p:xfrm>
          <a:off x="323528" y="722312"/>
          <a:ext cx="8640959" cy="6141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9649"/>
                <a:gridCol w="3485429"/>
                <a:gridCol w="3775881"/>
              </a:tblGrid>
              <a:tr h="85911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публикации (ссылки на сайты)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Тема публикаций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40937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Инфоурок.ру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Конспект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тематического развлечения по экологии в 1 младшей группе «Прогулка по лесной полянке»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40937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https://nsportal.ru/detskiy-sad/matematika/2016/06/13/otkrytaya-nod-dlya-sredney-gruppy-dou-na-temu-puteshestvie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Конспект развлечения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27307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https://nsportal.ru/detskiy-sad/razvitie-rechi/2016/12/24/nepreryvnaya-obrazovatelnaya-deyatelnost-po-rechevomu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Конспект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НОД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«В гостях у сказки «Три медведя»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301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https://nsportal.ru/detskiy-sad/okruzhayushchiy-mir/2016/12/24/konspekt-nod-na-temu-luchiki-zdorovya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Конспект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НОД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в подготовительной группе «Спасаем планету Земля»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4282" y="285728"/>
            <a:ext cx="8249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Сведения о публикациях методических разработок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16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1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5" name="Picture 1" descr="E:\фильмы\IMG_15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28660" y="0"/>
            <a:ext cx="5143500" cy="6858000"/>
          </a:xfrm>
          <a:prstGeom prst="rect">
            <a:avLst/>
          </a:prstGeom>
          <a:noFill/>
        </p:spPr>
      </p:pic>
      <p:pic>
        <p:nvPicPr>
          <p:cNvPr id="16386" name="Picture 2" descr="E:\фильмы\IMG_151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492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1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6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7" name="Picture 1" descr="E:\фильмы\IMG_15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428604"/>
            <a:ext cx="3929090" cy="6143668"/>
          </a:xfrm>
          <a:prstGeom prst="rect">
            <a:avLst/>
          </a:prstGeom>
          <a:noFill/>
        </p:spPr>
      </p:pic>
      <p:pic>
        <p:nvPicPr>
          <p:cNvPr id="9218" name="Picture 2" descr="E:\фильмы\IMG_151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496" y="500042"/>
            <a:ext cx="4643434" cy="61912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589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808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273050"/>
            <a:ext cx="4324881" cy="585311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251520" y="332656"/>
            <a:ext cx="8496944" cy="3105869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 воспитателя очень непрост, Игры, занятия, творческий рост!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Но ни о чем не жалею, друзья, Детям я сердце свое отдала!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9192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177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16832"/>
          </a:xfrm>
        </p:spPr>
        <p:txBody>
          <a:bodyPr/>
          <a:lstStyle/>
          <a:p>
            <a:r>
              <a:rPr lang="ru-RU" dirty="0" smtClean="0"/>
              <a:t>Портфолио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548681"/>
            <a:ext cx="7848872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Общие сведения:</a:t>
            </a:r>
          </a:p>
          <a:p>
            <a:pPr algn="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ФИО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Собенникова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Алёна Николаевна          </a:t>
            </a:r>
          </a:p>
          <a:p>
            <a:pPr algn="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Категория – 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квалификационная</a:t>
            </a:r>
          </a:p>
          <a:p>
            <a:pPr algn="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</a:t>
            </a:r>
          </a:p>
          <a:p>
            <a:pPr algn="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работы 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 лет</a:t>
            </a:r>
          </a:p>
          <a:p>
            <a:pPr algn="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стаж 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 лет</a:t>
            </a:r>
          </a:p>
          <a:p>
            <a:r>
              <a:rPr lang="ru-RU" sz="4400" dirty="0" smtClean="0"/>
              <a:t> </a:t>
            </a: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0798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http://900igr.net/up/datai/253496/0001-001-.jpg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91880" y="620688"/>
            <a:ext cx="511256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едагогическое кредо</a:t>
            </a:r>
            <a:r>
              <a:rPr lang="ru-RU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видеть в каждом ребенке личность, развивать то ценное, что заложено природой</a:t>
            </a:r>
            <a:r>
              <a:rPr lang="ru-RU" sz="4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74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-1905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4048" y="178034"/>
            <a:ext cx="3960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Сведения об образовании</a:t>
            </a:r>
          </a:p>
        </p:txBody>
      </p:sp>
      <p:pic>
        <p:nvPicPr>
          <p:cNvPr id="1026" name="Picture 2" descr="E:\фото с айфона 7\IMG_144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930310" y="-8286832"/>
            <a:ext cx="4932717" cy="3699538"/>
          </a:xfrm>
          <a:prstGeom prst="rect">
            <a:avLst/>
          </a:prstGeom>
          <a:noFill/>
        </p:spPr>
      </p:pic>
      <p:pic>
        <p:nvPicPr>
          <p:cNvPr id="9" name="Picture 3" descr="E:\фото с айфона 7\IMG_144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858872" y="-8215394"/>
            <a:ext cx="4837467" cy="3628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571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E:\фильмы\IMG_151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7222" y="0"/>
            <a:ext cx="950122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1" y="-198467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1" y="371106"/>
            <a:ext cx="63367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Курсы повышения квалификации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93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истратор\Downloads\IMG_15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ownloads\IMG_15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Downloads\IMG_15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172</Words>
  <Application>Microsoft Office PowerPoint</Application>
  <PresentationFormat>Экран (4:3)</PresentationFormat>
  <Paragraphs>40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Портфолио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katen</dc:creator>
  <cp:lastModifiedBy>solni</cp:lastModifiedBy>
  <cp:revision>44</cp:revision>
  <dcterms:created xsi:type="dcterms:W3CDTF">2018-02-19T19:01:47Z</dcterms:created>
  <dcterms:modified xsi:type="dcterms:W3CDTF">2023-02-14T08:24:15Z</dcterms:modified>
</cp:coreProperties>
</file>